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4"/>
  </p:notesMasterIdLst>
  <p:sldIdLst>
    <p:sldId id="257" r:id="rId2"/>
    <p:sldId id="258" r:id="rId3"/>
    <p:sldId id="292" r:id="rId4"/>
    <p:sldId id="294" r:id="rId5"/>
    <p:sldId id="293" r:id="rId6"/>
    <p:sldId id="264" r:id="rId7"/>
    <p:sldId id="259" r:id="rId8"/>
    <p:sldId id="260" r:id="rId9"/>
    <p:sldId id="261" r:id="rId10"/>
    <p:sldId id="265" r:id="rId11"/>
    <p:sldId id="262" r:id="rId12"/>
    <p:sldId id="301" r:id="rId13"/>
    <p:sldId id="263" r:id="rId14"/>
    <p:sldId id="268" r:id="rId15"/>
    <p:sldId id="267" r:id="rId16"/>
    <p:sldId id="270" r:id="rId17"/>
    <p:sldId id="271" r:id="rId18"/>
    <p:sldId id="272" r:id="rId19"/>
    <p:sldId id="273" r:id="rId20"/>
    <p:sldId id="274" r:id="rId21"/>
    <p:sldId id="276" r:id="rId22"/>
    <p:sldId id="298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00" r:id="rId31"/>
    <p:sldId id="295" r:id="rId32"/>
    <p:sldId id="296" r:id="rId33"/>
    <p:sldId id="284" r:id="rId34"/>
    <p:sldId id="285" r:id="rId35"/>
    <p:sldId id="286" r:id="rId36"/>
    <p:sldId id="287" r:id="rId37"/>
    <p:sldId id="288" r:id="rId38"/>
    <p:sldId id="289" r:id="rId39"/>
    <p:sldId id="299" r:id="rId40"/>
    <p:sldId id="290" r:id="rId41"/>
    <p:sldId id="291" r:id="rId42"/>
    <p:sldId id="302" r:id="rId4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29" autoAdjust="0"/>
  </p:normalViewPr>
  <p:slideViewPr>
    <p:cSldViewPr>
      <p:cViewPr varScale="1">
        <p:scale>
          <a:sx n="83" d="100"/>
          <a:sy n="83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1876-D342-4532-8214-8628D729CDB4}" type="datetimeFigureOut">
              <a:rPr lang="ru-RU" smtClean="0"/>
              <a:pPr/>
              <a:t>29.03.2011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C4F1C-1CBD-4013-91D0-626F1336AAA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4F1C-1CBD-4013-91D0-626F1336AAA5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3/29/2011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v-LV" dirty="0" smtClean="0"/>
              <a:t>    </a:t>
            </a:r>
          </a:p>
          <a:p>
            <a:pPr>
              <a:buNone/>
            </a:pPr>
            <a:r>
              <a:rPr lang="lv-LV" dirty="0" smtClean="0"/>
              <a:t>        </a:t>
            </a:r>
            <a:r>
              <a:rPr lang="en-US" dirty="0" smtClean="0"/>
              <a:t>Šajā saraksa tiek piedāvātas preces, kuras tiek ražotas Sia"Unisat" ražotnē.  Katru no piedāvātajām pozīcijām mēs varam uzstaisīt dažādos izmēros pēc Jūsu pieprasījumā.  Jūs varat arī sūtīt savus priekšlikumus un zīmējumus - mēs veicam arī individuālus pasūtījumus.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5638800"/>
            <a:ext cx="3116580" cy="411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0" y="2057400"/>
            <a:ext cx="4389437" cy="438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04800" y="1371600"/>
            <a:ext cx="51321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/>
              <a:t>Kron</a:t>
            </a:r>
            <a:r>
              <a:rPr lang="lv-LV" sz="2600" b="1" dirty="0" smtClean="0"/>
              <a:t>š</a:t>
            </a:r>
            <a:r>
              <a:rPr lang="en-US" sz="2600" b="1" dirty="0" smtClean="0"/>
              <a:t>teina pagarin</a:t>
            </a:r>
            <a:r>
              <a:rPr lang="lv-LV" sz="2600" b="1" dirty="0" smtClean="0"/>
              <a:t>ā</a:t>
            </a:r>
            <a:r>
              <a:rPr lang="en-US" sz="2600" b="1" dirty="0" smtClean="0"/>
              <a:t>t</a:t>
            </a:r>
            <a:r>
              <a:rPr lang="lv-LV" sz="2600" b="1" dirty="0" smtClean="0"/>
              <a:t>ā</a:t>
            </a:r>
            <a:r>
              <a:rPr lang="en-US" sz="2600" b="1" dirty="0" smtClean="0"/>
              <a:t>js </a:t>
            </a:r>
            <a:r>
              <a:rPr lang="en-US" sz="2600" b="1" dirty="0" smtClean="0"/>
              <a:t>D-0.</a:t>
            </a:r>
            <a:r>
              <a:rPr lang="lv-LV" sz="2600" b="1" dirty="0" smtClean="0"/>
              <a:t>48</a:t>
            </a:r>
            <a:r>
              <a:rPr lang="en-US" sz="2600" b="1" dirty="0" smtClean="0"/>
              <a:t> </a:t>
            </a:r>
            <a:endParaRPr lang="en-US" sz="2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07736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Kronsteina </a:t>
            </a:r>
            <a:r>
              <a:rPr lang="en-US" b="1" dirty="0" smtClean="0"/>
              <a:t>pagarin</a:t>
            </a:r>
            <a:r>
              <a:rPr lang="lv-LV" b="1" dirty="0" smtClean="0"/>
              <a:t>ā</a:t>
            </a:r>
            <a:r>
              <a:rPr lang="en-US" b="1" dirty="0" smtClean="0"/>
              <a:t>t</a:t>
            </a:r>
            <a:r>
              <a:rPr lang="lv-LV" b="1" dirty="0" smtClean="0"/>
              <a:t>ā</a:t>
            </a:r>
            <a:r>
              <a:rPr lang="en-US" b="1" dirty="0" smtClean="0"/>
              <a:t>js </a:t>
            </a:r>
            <a:r>
              <a:rPr lang="en-US" b="1" dirty="0" smtClean="0"/>
              <a:t>D-0.60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057400"/>
            <a:ext cx="5162909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81000"/>
            <a:ext cx="8382000" cy="5638800"/>
          </a:xfrm>
        </p:spPr>
        <p:txBody>
          <a:bodyPr/>
          <a:lstStyle/>
          <a:p>
            <a:endParaRPr lang="lv-LV" b="1" dirty="0" smtClean="0"/>
          </a:p>
          <a:p>
            <a:pPr>
              <a:buNone/>
            </a:pPr>
            <a:endParaRPr lang="lv-LV" b="1" dirty="0" smtClean="0"/>
          </a:p>
          <a:p>
            <a:pPr>
              <a:buNone/>
            </a:pPr>
            <a:r>
              <a:rPr lang="en-US" b="1" dirty="0" smtClean="0"/>
              <a:t>Kronšteina </a:t>
            </a:r>
            <a:r>
              <a:rPr lang="en-US" b="1" dirty="0" smtClean="0"/>
              <a:t>pagarin</a:t>
            </a:r>
            <a:r>
              <a:rPr lang="lv-LV" b="1" dirty="0" smtClean="0"/>
              <a:t>ā</a:t>
            </a:r>
            <a:r>
              <a:rPr lang="en-US" b="1" dirty="0" smtClean="0"/>
              <a:t>tājs </a:t>
            </a:r>
            <a:r>
              <a:rPr lang="en-US" b="1" dirty="0" smtClean="0"/>
              <a:t>pie masta</a:t>
            </a:r>
            <a:endParaRPr lang="en-US" dirty="0"/>
          </a:p>
        </p:txBody>
      </p:sp>
      <p:pic>
        <p:nvPicPr>
          <p:cNvPr id="4" name="IMG_069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362200"/>
            <a:ext cx="4267200" cy="409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86712"/>
          </a:xfrm>
        </p:spPr>
        <p:txBody>
          <a:bodyPr/>
          <a:lstStyle/>
          <a:p>
            <a:r>
              <a:rPr lang="lv-LV" dirty="0" smtClean="0"/>
              <a:t>                </a:t>
            </a:r>
            <a:r>
              <a:rPr lang="en-US" b="1" dirty="0" smtClean="0"/>
              <a:t>Metāla skapji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/>
          <a:lstStyle/>
          <a:p>
            <a:pPr>
              <a:buNone/>
            </a:pPr>
            <a:r>
              <a:rPr lang="lv-LV" dirty="0" smtClean="0"/>
              <a:t>                                                                   </a:t>
            </a:r>
            <a:endParaRPr lang="lv-LV" dirty="0" smtClean="0"/>
          </a:p>
          <a:p>
            <a:pPr>
              <a:buNone/>
            </a:pPr>
            <a:r>
              <a:rPr lang="lv-LV" dirty="0" smtClean="0"/>
              <a:t> </a:t>
            </a:r>
            <a:r>
              <a:rPr lang="lv-LV" dirty="0" smtClean="0"/>
              <a:t>                                                                  </a:t>
            </a:r>
            <a:r>
              <a:rPr lang="en-US" dirty="0" smtClean="0"/>
              <a:t>300 </a:t>
            </a:r>
            <a:r>
              <a:rPr lang="en-US" dirty="0" smtClean="0"/>
              <a:t>x 400 x 250</a:t>
            </a:r>
          </a:p>
          <a:p>
            <a:pPr>
              <a:buNone/>
            </a:pPr>
            <a:r>
              <a:rPr lang="lv-LV" dirty="0" smtClean="0"/>
              <a:t>                                                            </a:t>
            </a:r>
            <a:r>
              <a:rPr lang="lv-LV" dirty="0" smtClean="0"/>
              <a:t>  </a:t>
            </a:r>
            <a:r>
              <a:rPr lang="en-US" dirty="0" smtClean="0"/>
              <a:t>1</a:t>
            </a:r>
            <a:r>
              <a:rPr lang="lv-LV" dirty="0" smtClean="0"/>
              <a:t> x </a:t>
            </a:r>
            <a:r>
              <a:rPr lang="en-US" dirty="0" smtClean="0"/>
              <a:t>400</a:t>
            </a:r>
            <a:r>
              <a:rPr lang="lv-LV" dirty="0" smtClean="0"/>
              <a:t> x </a:t>
            </a:r>
            <a:r>
              <a:rPr lang="en-US" dirty="0" smtClean="0"/>
              <a:t>300</a:t>
            </a:r>
            <a:r>
              <a:rPr lang="lv-LV" dirty="0" smtClean="0"/>
              <a:t> x </a:t>
            </a:r>
            <a:r>
              <a:rPr lang="en-US" dirty="0" smtClean="0"/>
              <a:t>250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4572000" cy="4389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>
              <a:buNone/>
            </a:pPr>
            <a:r>
              <a:rPr lang="lv-LV" dirty="0" smtClean="0"/>
              <a:t>                                                                    </a:t>
            </a:r>
            <a:r>
              <a:rPr lang="lv-LV" dirty="0" smtClean="0"/>
              <a:t>  </a:t>
            </a:r>
          </a:p>
          <a:p>
            <a:pPr>
              <a:buNone/>
            </a:pPr>
            <a:r>
              <a:rPr lang="lv-LV" dirty="0" smtClean="0"/>
              <a:t> </a:t>
            </a:r>
            <a:r>
              <a:rPr lang="lv-LV" dirty="0" smtClean="0"/>
              <a:t>                                                                     </a:t>
            </a:r>
            <a:r>
              <a:rPr lang="en-US" dirty="0" smtClean="0"/>
              <a:t>200 </a:t>
            </a:r>
            <a:r>
              <a:rPr lang="en-US" dirty="0" smtClean="0"/>
              <a:t>x 300 x 150</a:t>
            </a:r>
          </a:p>
          <a:p>
            <a:pPr>
              <a:buNone/>
            </a:pPr>
            <a:r>
              <a:rPr lang="lv-LV" dirty="0" smtClean="0"/>
              <a:t>                                                               </a:t>
            </a:r>
            <a:r>
              <a:rPr lang="lv-LV" dirty="0" smtClean="0"/>
              <a:t>  </a:t>
            </a:r>
            <a:r>
              <a:rPr lang="en-US" dirty="0" smtClean="0"/>
              <a:t>1</a:t>
            </a:r>
            <a:r>
              <a:rPr lang="lv-LV" dirty="0" smtClean="0"/>
              <a:t> </a:t>
            </a:r>
            <a:r>
              <a:rPr lang="en-US" dirty="0" smtClean="0"/>
              <a:t>x</a:t>
            </a:r>
            <a:r>
              <a:rPr lang="lv-LV" dirty="0" smtClean="0"/>
              <a:t> </a:t>
            </a:r>
            <a:r>
              <a:rPr lang="en-US" dirty="0" smtClean="0"/>
              <a:t>300</a:t>
            </a:r>
            <a:r>
              <a:rPr lang="lv-LV" dirty="0" smtClean="0"/>
              <a:t> </a:t>
            </a:r>
            <a:r>
              <a:rPr lang="en-US" dirty="0" smtClean="0"/>
              <a:t>x</a:t>
            </a:r>
            <a:r>
              <a:rPr lang="lv-LV" dirty="0" smtClean="0"/>
              <a:t> </a:t>
            </a:r>
            <a:r>
              <a:rPr lang="en-US" dirty="0" smtClean="0"/>
              <a:t>200</a:t>
            </a:r>
            <a:r>
              <a:rPr lang="lv-LV" dirty="0" smtClean="0"/>
              <a:t> </a:t>
            </a:r>
            <a:r>
              <a:rPr lang="en-US" dirty="0" smtClean="0"/>
              <a:t>x</a:t>
            </a:r>
            <a:r>
              <a:rPr lang="lv-LV" dirty="0" smtClean="0"/>
              <a:t> </a:t>
            </a:r>
            <a:r>
              <a:rPr lang="en-US" dirty="0" smtClean="0"/>
              <a:t>150</a:t>
            </a:r>
          </a:p>
          <a:p>
            <a:endParaRPr lang="en-US" dirty="0" smtClean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4800600" cy="4608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38200" y="1752600"/>
            <a:ext cx="4777582" cy="47775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5592763" cy="559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733800"/>
            <a:ext cx="3048000" cy="29260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62912"/>
          </a:xfrm>
        </p:spPr>
        <p:txBody>
          <a:bodyPr>
            <a:normAutofit/>
          </a:bodyPr>
          <a:lstStyle/>
          <a:p>
            <a:r>
              <a:rPr lang="lv-LV" b="1" dirty="0" smtClean="0"/>
              <a:t>                   </a:t>
            </a:r>
            <a:r>
              <a:rPr lang="en-US" b="1" dirty="0" smtClean="0"/>
              <a:t>Kronšteini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lv-LV" b="1" dirty="0" smtClean="0"/>
          </a:p>
          <a:p>
            <a:pPr>
              <a:buNone/>
            </a:pPr>
            <a:endParaRPr lang="lv-LV" b="1" dirty="0" smtClean="0"/>
          </a:p>
          <a:p>
            <a:pPr>
              <a:buNone/>
            </a:pPr>
            <a:r>
              <a:rPr lang="lv-LV" b="1" dirty="0" smtClean="0"/>
              <a:t> </a:t>
            </a:r>
            <a:r>
              <a:rPr lang="lv-LV" b="1" dirty="0" smtClean="0"/>
              <a:t>  </a:t>
            </a:r>
            <a:r>
              <a:rPr lang="en-US" b="1" dirty="0" smtClean="0"/>
              <a:t>Kronšteins </a:t>
            </a:r>
            <a:r>
              <a:rPr lang="en-US" b="1" dirty="0" smtClean="0"/>
              <a:t>L=300 (ofs.) </a:t>
            </a:r>
            <a:endParaRPr lang="lv-LV" b="1" dirty="0" smtClean="0"/>
          </a:p>
          <a:p>
            <a:pPr>
              <a:buNone/>
            </a:pPr>
            <a:r>
              <a:rPr lang="lv-LV" sz="2000" b="1" dirty="0" smtClean="0"/>
              <a:t>     Montējas </a:t>
            </a:r>
            <a:r>
              <a:rPr lang="en-US" sz="2000" b="1" dirty="0" smtClean="0"/>
              <a:t>uz div</a:t>
            </a:r>
            <a:r>
              <a:rPr lang="lv-LV" sz="2000" b="1" dirty="0" smtClean="0"/>
              <a:t>ā</a:t>
            </a:r>
            <a:r>
              <a:rPr lang="en-US" sz="2000" b="1" dirty="0" smtClean="0"/>
              <a:t>m skr</a:t>
            </a:r>
            <a:r>
              <a:rPr lang="lv-LV" sz="2000" b="1" dirty="0" smtClean="0"/>
              <a:t>ū</a:t>
            </a:r>
            <a:r>
              <a:rPr lang="en-US" sz="2000" b="1" dirty="0" smtClean="0"/>
              <a:t>v</a:t>
            </a:r>
            <a:r>
              <a:rPr lang="lv-LV" sz="2000" b="1" dirty="0" smtClean="0"/>
              <a:t>ē</a:t>
            </a:r>
            <a:r>
              <a:rPr lang="en-US" sz="2000" b="1" dirty="0" smtClean="0"/>
              <a:t>m</a:t>
            </a:r>
            <a:endParaRPr lang="en-US" sz="2000" dirty="0" smtClean="0"/>
          </a:p>
        </p:txBody>
      </p:sp>
      <p:pic>
        <p:nvPicPr>
          <p:cNvPr id="4" name="IMG_0693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752600"/>
            <a:ext cx="4419600" cy="4239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4800000"/>
            </a:camera>
            <a:lightRig rig="threePt" dir="t"/>
          </a:scene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3431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                      </a:t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                          </a:t>
            </a:r>
            <a:r>
              <a:rPr lang="en-US" sz="6700" b="1" dirty="0" smtClean="0"/>
              <a:t>Masti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Kronšteins(offs.) L=300</a:t>
            </a:r>
          </a:p>
          <a:p>
            <a:endParaRPr lang="en-US" dirty="0"/>
          </a:p>
        </p:txBody>
      </p:sp>
      <p:pic>
        <p:nvPicPr>
          <p:cNvPr id="4" name="IMG_0696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209800"/>
            <a:ext cx="4122420" cy="3964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28600"/>
            <a:ext cx="8305800" cy="6248400"/>
          </a:xfrm>
        </p:spPr>
        <p:txBody>
          <a:bodyPr/>
          <a:lstStyle/>
          <a:p>
            <a:endParaRPr lang="lv-LV" b="1" dirty="0" smtClean="0"/>
          </a:p>
          <a:p>
            <a:endParaRPr lang="lv-LV" b="1" dirty="0" smtClean="0"/>
          </a:p>
          <a:p>
            <a:pPr>
              <a:buNone/>
            </a:pPr>
            <a:r>
              <a:rPr lang="lv-LV" b="1" dirty="0" smtClean="0"/>
              <a:t>   </a:t>
            </a:r>
            <a:r>
              <a:rPr lang="en-US" b="1" dirty="0" smtClean="0"/>
              <a:t>Kronšteins(offs</a:t>
            </a:r>
            <a:r>
              <a:rPr lang="en-US" b="1" dirty="0" smtClean="0"/>
              <a:t>.) L=200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IMG_0700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057400"/>
            <a:ext cx="4602480" cy="44155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9200" y="1752600"/>
            <a:ext cx="268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b="1" dirty="0" smtClean="0"/>
              <a:t>Montējas </a:t>
            </a:r>
            <a:r>
              <a:rPr lang="en-US" b="1" dirty="0" smtClean="0"/>
              <a:t>uz </a:t>
            </a:r>
            <a:r>
              <a:rPr lang="lv-LV" b="1" dirty="0" smtClean="0"/>
              <a:t>trim</a:t>
            </a:r>
            <a:r>
              <a:rPr lang="en-US" b="1" dirty="0" smtClean="0"/>
              <a:t> skr</a:t>
            </a:r>
            <a:r>
              <a:rPr lang="lv-LV" b="1" dirty="0" smtClean="0"/>
              <a:t>ū</a:t>
            </a:r>
            <a:r>
              <a:rPr lang="en-US" b="1" dirty="0" smtClean="0"/>
              <a:t>v</a:t>
            </a:r>
            <a:r>
              <a:rPr lang="lv-LV" b="1" dirty="0" smtClean="0"/>
              <a:t>ē</a:t>
            </a:r>
            <a:r>
              <a:rPr lang="en-US" b="1" dirty="0" smtClean="0"/>
              <a:t>m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lv-LV" b="1" dirty="0" smtClean="0"/>
              <a:t>Kronšteins L=700, L=500, L=400.</a:t>
            </a:r>
          </a:p>
          <a:p>
            <a:endParaRPr lang="lv-LV" dirty="0" smtClean="0"/>
          </a:p>
          <a:p>
            <a:endParaRPr lang="ru-RU" dirty="0"/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981200"/>
            <a:ext cx="3225800" cy="3225800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733800"/>
            <a:ext cx="2616200" cy="2616200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1676400"/>
            <a:ext cx="193040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endParaRPr lang="lv-LV" b="1" dirty="0" smtClean="0"/>
          </a:p>
          <a:p>
            <a:pPr>
              <a:buNone/>
            </a:pPr>
            <a:r>
              <a:rPr lang="lv-LV" b="1" dirty="0" smtClean="0"/>
              <a:t>    </a:t>
            </a:r>
            <a:r>
              <a:rPr lang="en-US" b="1" dirty="0" smtClean="0"/>
              <a:t>Kronšteins L=500 </a:t>
            </a:r>
            <a:endParaRPr lang="lv-LV" b="1" dirty="0" smtClean="0"/>
          </a:p>
          <a:p>
            <a:pPr>
              <a:buNone/>
            </a:pPr>
            <a:r>
              <a:rPr lang="lv-LV" b="1" dirty="0" smtClean="0"/>
              <a:t>    </a:t>
            </a:r>
            <a:r>
              <a:rPr lang="en-US" sz="2400" b="1" dirty="0" smtClean="0"/>
              <a:t>l</a:t>
            </a:r>
            <a:r>
              <a:rPr lang="lv-LV" sz="2400" b="1" dirty="0" smtClean="0"/>
              <a:t>abā</a:t>
            </a:r>
            <a:r>
              <a:rPr lang="en-US" sz="2400" b="1" dirty="0" smtClean="0"/>
              <a:t>/</a:t>
            </a:r>
            <a:r>
              <a:rPr lang="lv-LV" sz="2400" b="1" dirty="0" smtClean="0"/>
              <a:t>krieisā pēda</a:t>
            </a:r>
            <a:endParaRPr lang="en-US" sz="2400" dirty="0"/>
          </a:p>
        </p:txBody>
      </p:sp>
      <p:pic>
        <p:nvPicPr>
          <p:cNvPr id="6" name="IMG_070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4130121" cy="39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IMG_0703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212303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endParaRPr lang="lv-LV" b="1" dirty="0" smtClean="0"/>
          </a:p>
          <a:p>
            <a:pPr>
              <a:buNone/>
            </a:pPr>
            <a:r>
              <a:rPr lang="lv-LV" b="1" dirty="0" smtClean="0"/>
              <a:t>   </a:t>
            </a:r>
            <a:r>
              <a:rPr lang="en-US" b="1" dirty="0" smtClean="0"/>
              <a:t>Kronšteins </a:t>
            </a:r>
            <a:r>
              <a:rPr lang="lv-LV" b="1" dirty="0" smtClean="0"/>
              <a:t> </a:t>
            </a:r>
            <a:r>
              <a:rPr lang="lv-LV" b="1" dirty="0" smtClean="0"/>
              <a:t>“Tornis”</a:t>
            </a:r>
          </a:p>
          <a:p>
            <a:pPr>
              <a:buNone/>
            </a:pPr>
            <a:r>
              <a:rPr lang="lv-LV" sz="2400" b="1" dirty="0" smtClean="0"/>
              <a:t>    Montāžai </a:t>
            </a:r>
            <a:r>
              <a:rPr lang="en-US" sz="2400" b="1" dirty="0" smtClean="0"/>
              <a:t>uz jumt</a:t>
            </a:r>
            <a:r>
              <a:rPr lang="lv-LV" sz="2400" b="1" dirty="0" smtClean="0"/>
              <a:t>a.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  <p:pic>
        <p:nvPicPr>
          <p:cNvPr id="4" name="kronsteins uz jum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447800"/>
            <a:ext cx="51816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34312"/>
          </a:xfrm>
        </p:spPr>
        <p:txBody>
          <a:bodyPr>
            <a:normAutofit/>
          </a:bodyPr>
          <a:lstStyle/>
          <a:p>
            <a:r>
              <a:rPr lang="lv-LV" b="1" dirty="0" smtClean="0"/>
              <a:t>                     </a:t>
            </a:r>
            <a:r>
              <a:rPr lang="en-US" b="1" dirty="0" smtClean="0"/>
              <a:t>Trosem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Trose spiegotāji</a:t>
            </a:r>
            <a:r>
              <a:rPr lang="lv-LV" b="1" dirty="0" smtClean="0"/>
              <a:t>s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4" name="IMG_0676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524000"/>
            <a:ext cx="4800600" cy="4891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Troses stiprinājuma elements</a:t>
            </a:r>
          </a:p>
          <a:p>
            <a:endParaRPr lang="en-US" dirty="0"/>
          </a:p>
        </p:txBody>
      </p:sp>
      <p:pic>
        <p:nvPicPr>
          <p:cNvPr id="4" name="troses stiprinajuma ele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7148" y="2209801"/>
            <a:ext cx="3973431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/>
          <a:lstStyle/>
          <a:p>
            <a:r>
              <a:rPr lang="lv-LV" b="1" dirty="0" smtClean="0"/>
              <a:t>           </a:t>
            </a:r>
            <a:r>
              <a:rPr lang="en-US" b="1" dirty="0" smtClean="0"/>
              <a:t>LNB stiprinājums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endParaRPr lang="lv-LV" b="1" dirty="0" smtClean="0"/>
          </a:p>
          <a:p>
            <a:pPr>
              <a:buNone/>
            </a:pPr>
            <a:r>
              <a:rPr lang="en-US" b="1" dirty="0" smtClean="0"/>
              <a:t>Gredzeni 3-Sat (TeleSystem antenai)</a:t>
            </a:r>
          </a:p>
          <a:p>
            <a:endParaRPr lang="en-US" b="1" dirty="0" smtClean="0"/>
          </a:p>
          <a:p>
            <a:endParaRPr lang="en-US" dirty="0"/>
          </a:p>
        </p:txBody>
      </p:sp>
      <p:pic>
        <p:nvPicPr>
          <p:cNvPr id="4" name="multifeed 3lnb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438400"/>
            <a:ext cx="3936528" cy="3776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20099999"/>
            </a:camera>
            <a:lightRig rig="threePt" dir="t"/>
          </a:scene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551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lv-LV" sz="3100" dirty="0" smtClean="0"/>
              <a:t> </a:t>
            </a:r>
            <a:r>
              <a:rPr lang="lv-LV" sz="2900" b="1" dirty="0" smtClean="0">
                <a:solidFill>
                  <a:schemeClr val="tx1"/>
                </a:solidFill>
                <a:latin typeface="+mn-lt"/>
              </a:rPr>
              <a:t>TV masts 2m. un 3m</a:t>
            </a:r>
            <a:endParaRPr lang="ru-RU" sz="29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7" name="Picture 3" descr="D:\2011\Katalogs\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524000"/>
            <a:ext cx="5334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LNB papild-gredzens</a:t>
            </a:r>
            <a:endParaRPr lang="ru-RU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papildgredzens lnb 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895600"/>
            <a:ext cx="3302000" cy="3302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>
              <a:buNone/>
            </a:pPr>
            <a:r>
              <a:rPr lang="lv-LV" b="1" dirty="0" smtClean="0"/>
              <a:t>LNB stiprinājums 0,85 MABO antenai.</a:t>
            </a:r>
            <a:endParaRPr lang="ru-RU" b="1" dirty="0"/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905000"/>
            <a:ext cx="43434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>
              <a:buNone/>
            </a:pPr>
            <a:r>
              <a:rPr lang="lv-LV" b="1" dirty="0" smtClean="0"/>
              <a:t>LNB stiprinājums CĒSU antenai.</a:t>
            </a:r>
          </a:p>
          <a:p>
            <a:endParaRPr lang="lv-LV" dirty="0" smtClean="0"/>
          </a:p>
          <a:p>
            <a:endParaRPr lang="ru-RU" dirty="0"/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981200"/>
            <a:ext cx="4064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/>
          <a:lstStyle/>
          <a:p>
            <a:r>
              <a:rPr lang="lv-LV" b="1" dirty="0" smtClean="0"/>
              <a:t>                     Detaļas</a:t>
            </a:r>
            <a:r>
              <a:rPr lang="lv-LV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Tv mastu gredzens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tv mastu gredz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133600"/>
            <a:ext cx="4069080" cy="3883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Paplaksne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aplaks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057400"/>
            <a:ext cx="4328160" cy="4154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Masta pēda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masta pee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38400"/>
            <a:ext cx="4236720" cy="3051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682 (2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91000" y="1981200"/>
            <a:ext cx="4389437" cy="438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24712"/>
          </a:xfrm>
        </p:spPr>
        <p:txBody>
          <a:bodyPr>
            <a:normAutofit/>
          </a:bodyPr>
          <a:lstStyle/>
          <a:p>
            <a:r>
              <a:rPr lang="lv-LV" sz="2800" b="1" dirty="0" err="1" smtClean="0">
                <a:solidFill>
                  <a:schemeClr val="tx1"/>
                </a:solidFill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</a:rPr>
              <a:t>roses </a:t>
            </a:r>
            <a:r>
              <a:rPr lang="en-US" sz="2800" b="1" dirty="0" smtClean="0">
                <a:solidFill>
                  <a:schemeClr val="tx1"/>
                </a:solidFill>
              </a:rPr>
              <a:t>saspiedējs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683 (2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38600" y="1828800"/>
            <a:ext cx="4389437" cy="438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77112"/>
          </a:xfrm>
        </p:spPr>
        <p:txBody>
          <a:bodyPr>
            <a:normAutofit/>
          </a:bodyPr>
          <a:lstStyle/>
          <a:p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Skrējiejs</a:t>
            </a:r>
            <a:endParaRPr lang="en-US" sz="26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1905000" cy="838200"/>
          </a:xfrm>
        </p:spPr>
        <p:txBody>
          <a:bodyPr>
            <a:normAutofit/>
          </a:bodyPr>
          <a:lstStyle/>
          <a:p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Savienotājs</a:t>
            </a:r>
            <a:endParaRPr lang="ru-RU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babishe4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2362200"/>
            <a:ext cx="4237037" cy="42370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Masts ar krustveida stiprinājumu</a:t>
            </a:r>
            <a:endParaRPr lang="ru-RU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D:\2011\Katalogs\masts ar krustveida stiprinajum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09800"/>
            <a:ext cx="4064000" cy="40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58112"/>
          </a:xfrm>
        </p:spPr>
        <p:txBody>
          <a:bodyPr/>
          <a:lstStyle/>
          <a:p>
            <a:r>
              <a:rPr lang="lv-LV" b="1" dirty="0" smtClean="0"/>
              <a:t>                        </a:t>
            </a:r>
            <a:r>
              <a:rPr lang="en-US" b="1" dirty="0" smtClean="0"/>
              <a:t>Grils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Grils mazais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sz="2000" dirty="0" smtClean="0"/>
              <a:t>Augstums - 90 cm.</a:t>
            </a:r>
          </a:p>
          <a:p>
            <a:pPr>
              <a:buNone/>
            </a:pPr>
            <a:r>
              <a:rPr lang="lv-LV" sz="2000" dirty="0" smtClean="0"/>
              <a:t>Dziļums - 20 cm.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Šaurums - 50 x 30 cm.</a:t>
            </a:r>
            <a:endParaRPr lang="en-US" sz="2000" dirty="0"/>
          </a:p>
        </p:txBody>
      </p:sp>
      <p:pic>
        <p:nvPicPr>
          <p:cNvPr id="4" name="gr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09800"/>
            <a:ext cx="3810000" cy="3663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Grils </a:t>
            </a:r>
            <a:r>
              <a:rPr lang="lv-LV" sz="2600" b="1" dirty="0" smtClean="0">
                <a:solidFill>
                  <a:schemeClr val="tx1"/>
                </a:solidFill>
                <a:latin typeface="+mn-lt"/>
              </a:rPr>
              <a:t>ar vāku</a:t>
            </a:r>
            <a:endParaRPr lang="ru-RU" sz="2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gri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2133600"/>
            <a:ext cx="4389437" cy="43894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58200" cy="2267712"/>
          </a:xfrm>
        </p:spPr>
        <p:txBody>
          <a:bodyPr>
            <a:normAutofit/>
          </a:bodyPr>
          <a:lstStyle/>
          <a:p>
            <a:r>
              <a:rPr lang="fi-FI" b="1" dirty="0" smtClean="0"/>
              <a:t>TV mastu stiprinajuma elementi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H = 10 cm </a:t>
            </a:r>
            <a:endParaRPr lang="fi-FI" b="1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057400"/>
            <a:ext cx="4267200" cy="4096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H = 20 cm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828800"/>
            <a:ext cx="4442460" cy="4188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H = 30 cm 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066800"/>
            <a:ext cx="5791200" cy="5560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10512"/>
          </a:xfrm>
        </p:spPr>
        <p:txBody>
          <a:bodyPr/>
          <a:lstStyle/>
          <a:p>
            <a:r>
              <a:rPr lang="lv-LV" b="1" dirty="0" smtClean="0"/>
              <a:t>        </a:t>
            </a:r>
            <a:br>
              <a:rPr lang="lv-LV" b="1" dirty="0" smtClean="0"/>
            </a:br>
            <a:r>
              <a:rPr lang="lv-LV" b="1" dirty="0" smtClean="0"/>
              <a:t>       </a:t>
            </a:r>
            <a:r>
              <a:rPr lang="en-US" b="1" dirty="0" smtClean="0"/>
              <a:t>Kronšteinu pagarinātāji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171</TotalTime>
  <Words>251</Words>
  <Application>Microsoft Office PowerPoint</Application>
  <PresentationFormat>Экран (4:3)</PresentationFormat>
  <Paragraphs>66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Слайд 1</vt:lpstr>
      <vt:lpstr>                                                   Masti </vt:lpstr>
      <vt:lpstr>  TV masts 2m. un 3m</vt:lpstr>
      <vt:lpstr>Masts ar krustveida stiprinājumu</vt:lpstr>
      <vt:lpstr>TV mastu stiprinajuma elementi</vt:lpstr>
      <vt:lpstr>Слайд 6</vt:lpstr>
      <vt:lpstr>Слайд 7</vt:lpstr>
      <vt:lpstr>Слайд 8</vt:lpstr>
      <vt:lpstr>                Kronšteinu pagarinātāji</vt:lpstr>
      <vt:lpstr>Слайд 10</vt:lpstr>
      <vt:lpstr>Слайд 11</vt:lpstr>
      <vt:lpstr>Слайд 12</vt:lpstr>
      <vt:lpstr>                Metāla skapji</vt:lpstr>
      <vt:lpstr>Слайд 14</vt:lpstr>
      <vt:lpstr>Слайд 15</vt:lpstr>
      <vt:lpstr>Слайд 16</vt:lpstr>
      <vt:lpstr>Слайд 17</vt:lpstr>
      <vt:lpstr>                   Kronšteini</vt:lpstr>
      <vt:lpstr>Слайд 19</vt:lpstr>
      <vt:lpstr>Слайд 20</vt:lpstr>
      <vt:lpstr>Слайд 21</vt:lpstr>
      <vt:lpstr>Слайд 22</vt:lpstr>
      <vt:lpstr>Слайд 23</vt:lpstr>
      <vt:lpstr>Слайд 24</vt:lpstr>
      <vt:lpstr>                     Trosem</vt:lpstr>
      <vt:lpstr>Слайд 26</vt:lpstr>
      <vt:lpstr>Слайд 27</vt:lpstr>
      <vt:lpstr>           LNB stiprinājums</vt:lpstr>
      <vt:lpstr>Слайд 29</vt:lpstr>
      <vt:lpstr>LNB papild-gredzens</vt:lpstr>
      <vt:lpstr>Слайд 31</vt:lpstr>
      <vt:lpstr>Слайд 32</vt:lpstr>
      <vt:lpstr>                     Detaļas </vt:lpstr>
      <vt:lpstr>Слайд 34</vt:lpstr>
      <vt:lpstr>Слайд 35</vt:lpstr>
      <vt:lpstr>Слайд 36</vt:lpstr>
      <vt:lpstr>Troses saspiedējs</vt:lpstr>
      <vt:lpstr>Skrējiejs</vt:lpstr>
      <vt:lpstr>Savienotājs</vt:lpstr>
      <vt:lpstr>                        Grils </vt:lpstr>
      <vt:lpstr>Слайд 41</vt:lpstr>
      <vt:lpstr>Grils ar vāku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IRONMANN (AKA SHAMAN)</cp:lastModifiedBy>
  <cp:revision>7</cp:revision>
  <dcterms:modified xsi:type="dcterms:W3CDTF">2011-03-29T10:37:53Z</dcterms:modified>
</cp:coreProperties>
</file>